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76562" y="2420888"/>
            <a:ext cx="6238875" cy="2010519"/>
            <a:chOff x="2976562" y="2420888"/>
            <a:chExt cx="6238875" cy="20105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5637" y="2420888"/>
              <a:ext cx="5800725" cy="733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76562" y="3717032"/>
              <a:ext cx="6238875" cy="7143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628800"/>
            <a:ext cx="10029825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75134" y="1789513"/>
            <a:ext cx="187220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36106" y="2692338"/>
            <a:ext cx="187220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814512"/>
            <a:ext cx="1007745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983432" y="2132856"/>
            <a:ext cx="10568633" cy="3081883"/>
            <a:chOff x="1125538" y="1340768"/>
            <a:chExt cx="10568633" cy="30818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340768"/>
              <a:ext cx="3771900" cy="733425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127448" y="2076103"/>
              <a:ext cx="10566723" cy="1057275"/>
              <a:chOff x="1127448" y="2076103"/>
              <a:chExt cx="10566723" cy="1057275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127448" y="2076103"/>
                <a:ext cx="8747448" cy="1057275"/>
                <a:chOff x="1127448" y="2076103"/>
                <a:chExt cx="8747448" cy="1057275"/>
              </a:xfrm>
            </p:grpSpPr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127448" y="2076103"/>
                  <a:ext cx="4276725" cy="1057275"/>
                </a:xfrm>
                <a:prstGeom prst="rect">
                  <a:avLst/>
                </a:prstGeom>
              </p:spPr>
            </p:pic>
            <p:pic>
              <p:nvPicPr>
                <p:cNvPr id="4" name="图片 3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5531496" y="2285652"/>
                  <a:ext cx="4343400" cy="638175"/>
                </a:xfrm>
                <a:prstGeom prst="rect">
                  <a:avLst/>
                </a:prstGeom>
              </p:spPr>
            </p:pic>
          </p:grp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836796" y="2323752"/>
                <a:ext cx="1857375" cy="638175"/>
              </a:xfrm>
              <a:prstGeom prst="rect">
                <a:avLst/>
              </a:prstGeom>
            </p:spPr>
          </p:pic>
        </p:grpSp>
        <p:grpSp>
          <p:nvGrpSpPr>
            <p:cNvPr id="11" name="组合 10"/>
            <p:cNvGrpSpPr/>
            <p:nvPr/>
          </p:nvGrpSpPr>
          <p:grpSpPr>
            <a:xfrm>
              <a:off x="1125538" y="3133378"/>
              <a:ext cx="6715125" cy="1289273"/>
              <a:chOff x="1125538" y="3133378"/>
              <a:chExt cx="6715125" cy="1289273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25538" y="3133378"/>
                <a:ext cx="2457450" cy="1133475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602038" y="3270126"/>
                <a:ext cx="4238625" cy="1152525"/>
              </a:xfrm>
              <a:prstGeom prst="rect">
                <a:avLst/>
              </a:prstGeom>
            </p:spPr>
          </p:pic>
        </p:grpSp>
      </p:grpSp>
      <p:sp useBgFill="1">
        <p:nvSpPr>
          <p:cNvPr id="13" name="矩形 12"/>
          <p:cNvSpPr/>
          <p:nvPr/>
        </p:nvSpPr>
        <p:spPr>
          <a:xfrm>
            <a:off x="839416" y="2924944"/>
            <a:ext cx="10945216" cy="24482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340768"/>
            <a:ext cx="1053465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337" y="2921918"/>
            <a:ext cx="37433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157412"/>
            <a:ext cx="8905875" cy="2543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38837" y="2244711"/>
            <a:ext cx="187220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38837" y="3112812"/>
            <a:ext cx="187220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6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340768"/>
            <a:ext cx="6257925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996952"/>
            <a:ext cx="655272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3830329"/>
            <a:ext cx="655272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4698430"/>
            <a:ext cx="6768752" cy="16108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2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628800"/>
            <a:ext cx="10629900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1000125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2588" y="2420888"/>
            <a:ext cx="4247034" cy="4410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343472" y="620688"/>
            <a:ext cx="10248900" cy="3032825"/>
            <a:chOff x="1343472" y="620688"/>
            <a:chExt cx="10248900" cy="3032825"/>
          </a:xfrm>
        </p:grpSpPr>
        <p:grpSp>
          <p:nvGrpSpPr>
            <p:cNvPr id="12" name="组合 11"/>
            <p:cNvGrpSpPr/>
            <p:nvPr/>
          </p:nvGrpSpPr>
          <p:grpSpPr>
            <a:xfrm>
              <a:off x="1343472" y="620688"/>
              <a:ext cx="10248900" cy="2329315"/>
              <a:chOff x="1343472" y="620688"/>
              <a:chExt cx="10248900" cy="2329315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343472" y="620688"/>
                <a:ext cx="10248900" cy="742950"/>
                <a:chOff x="1343472" y="620688"/>
                <a:chExt cx="10248900" cy="742950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343472" y="620688"/>
                  <a:ext cx="3448050" cy="742950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791522" y="773088"/>
                  <a:ext cx="3362325" cy="590550"/>
                </a:xfrm>
                <a:prstGeom prst="rect">
                  <a:avLst/>
                </a:prstGeom>
              </p:spPr>
            </p:pic>
            <p:pic>
              <p:nvPicPr>
                <p:cNvPr id="4" name="图片 3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239572" y="763563"/>
                  <a:ext cx="3352800" cy="600075"/>
                </a:xfrm>
                <a:prstGeom prst="rect">
                  <a:avLst/>
                </a:prstGeom>
              </p:spPr>
            </p:pic>
          </p:grpSp>
          <p:grpSp>
            <p:nvGrpSpPr>
              <p:cNvPr id="8" name="组合 7"/>
              <p:cNvGrpSpPr/>
              <p:nvPr/>
            </p:nvGrpSpPr>
            <p:grpSpPr>
              <a:xfrm>
                <a:off x="1500014" y="1552104"/>
                <a:ext cx="5762625" cy="590550"/>
                <a:chOff x="1500014" y="1552104"/>
                <a:chExt cx="5762625" cy="590550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500014" y="1606752"/>
                  <a:ext cx="3371850" cy="533400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871864" y="1552104"/>
                  <a:ext cx="2390775" cy="590550"/>
                </a:xfrm>
                <a:prstGeom prst="rect">
                  <a:avLst/>
                </a:prstGeom>
              </p:spPr>
            </p:pic>
          </p:grp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585739" y="2383266"/>
                <a:ext cx="3286125" cy="533400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972044" y="2349928"/>
                <a:ext cx="3238500" cy="600075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296210" y="2364442"/>
                <a:ext cx="1152525" cy="533400"/>
              </a:xfrm>
              <a:prstGeom prst="rect">
                <a:avLst/>
              </a:prstGeom>
            </p:spPr>
          </p:pic>
        </p:grp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500014" y="3110588"/>
              <a:ext cx="2905125" cy="542925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89340" y="3048612"/>
            <a:ext cx="3603907" cy="3692756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>
          <a:xfrm>
            <a:off x="1504398" y="1543700"/>
            <a:ext cx="93441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504398" y="2307629"/>
            <a:ext cx="934412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1356870" y="3076884"/>
            <a:ext cx="3154953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885950"/>
            <a:ext cx="10067925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2036" y="2708920"/>
            <a:ext cx="10218539" cy="5891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2036" y="3531890"/>
            <a:ext cx="10218539" cy="17693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71464" y="980728"/>
            <a:ext cx="10153129" cy="5760640"/>
            <a:chOff x="1271464" y="980728"/>
            <a:chExt cx="10153129" cy="57606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980728"/>
              <a:ext cx="10153128" cy="5569870"/>
            </a:xfrm>
            <a:prstGeom prst="rect">
              <a:avLst/>
            </a:prstGeom>
          </p:spPr>
        </p:pic>
        <p:sp useBgFill="1">
          <p:nvSpPr>
            <p:cNvPr id="4" name="矩形 3"/>
            <p:cNvSpPr/>
            <p:nvPr/>
          </p:nvSpPr>
          <p:spPr>
            <a:xfrm>
              <a:off x="7824193" y="2702468"/>
              <a:ext cx="3600400" cy="40389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6" name="矩形 5"/>
          <p:cNvSpPr/>
          <p:nvPr/>
        </p:nvSpPr>
        <p:spPr>
          <a:xfrm>
            <a:off x="1631504" y="2748767"/>
            <a:ext cx="547260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31504" y="3512696"/>
            <a:ext cx="547260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631504" y="4265051"/>
            <a:ext cx="6048672" cy="13961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631504" y="5850782"/>
            <a:ext cx="547260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1124744"/>
            <a:ext cx="9525000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060848"/>
            <a:ext cx="5760640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218316"/>
            <a:ext cx="9659044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4972320"/>
            <a:ext cx="5760640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484784"/>
            <a:ext cx="1015365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175" y="3212976"/>
            <a:ext cx="7905750" cy="1276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65248" t="31028" r="1418" b="1746"/>
          <a:stretch/>
        </p:blipFill>
        <p:spPr>
          <a:xfrm>
            <a:off x="8924925" y="3186045"/>
            <a:ext cx="2826314" cy="31269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911424" y="2332115"/>
            <a:ext cx="1036915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1396" y="3253393"/>
            <a:ext cx="7818900" cy="15437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812" y="1209675"/>
            <a:ext cx="10620375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5366" y="3573016"/>
            <a:ext cx="3961265" cy="314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2025-12-18T01:23:38Z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